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75" r:id="rId5"/>
    <p:sldId id="276" r:id="rId6"/>
    <p:sldId id="259" r:id="rId7"/>
    <p:sldId id="273" r:id="rId8"/>
    <p:sldId id="272" r:id="rId9"/>
    <p:sldId id="260" r:id="rId10"/>
    <p:sldId id="261" r:id="rId11"/>
    <p:sldId id="262" r:id="rId12"/>
    <p:sldId id="263" r:id="rId13"/>
    <p:sldId id="264" r:id="rId14"/>
    <p:sldId id="27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5" d="100"/>
          <a:sy n="125" d="100"/>
        </p:scale>
        <p:origin x="-42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049128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meetup.com/Open-i-Java-en-Oracle-Meetup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90525" y="1412240"/>
            <a:ext cx="8222100" cy="13406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Grip </a:t>
            </a:r>
            <a:r>
              <a:rPr lang="en-US" dirty="0"/>
              <a:t>on Code Quality</a:t>
            </a:r>
            <a:endParaRPr dirty="0"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ITNEXT </a:t>
            </a:r>
            <a:r>
              <a:rPr lang="en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Meetup</a:t>
            </a:r>
            <a:r>
              <a:rPr lang="en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, </a:t>
            </a:r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28 augustus </a:t>
            </a:r>
            <a:r>
              <a:rPr lang="en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2018</a:t>
            </a:r>
            <a:endParaRPr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marL="0" lvl="0" indent="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Dick Dijk, dick@dijkrosoft.nl</a:t>
            </a:r>
            <a:endParaRPr sz="2400" u="sng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hlinkClick r:id="rId3"/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Provide view on quality</a:t>
            </a:r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 perspectives:</a:t>
            </a:r>
            <a:endParaRPr dirty="0"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Bugs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Security</a:t>
            </a: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 smtClean="0"/>
              <a:t>Maintainability</a:t>
            </a:r>
            <a:r>
              <a:rPr lang="en-US" dirty="0" smtClean="0"/>
              <a:t> (code smells)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Usage scenarios</a:t>
            </a:r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Typically used as part of build pipeline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.. but could be used on developer’s workstation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Leak period</a:t>
            </a:r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 an existing code base you can not fix all issues at once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First stop the leaking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… then start fixing old issues (you can change rule severities / profiles </a:t>
            </a:r>
            <a:r>
              <a:rPr lang="en" dirty="0" smtClean="0"/>
              <a:t>)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1663257" y="2927875"/>
            <a:ext cx="1307400" cy="4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Push code</a:t>
            </a:r>
            <a:endParaRPr dirty="0"/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7415" y="1790774"/>
            <a:ext cx="536860" cy="52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4275" y="3382100"/>
            <a:ext cx="3859725" cy="106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150" y="3542250"/>
            <a:ext cx="908975" cy="908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Shape 118"/>
          <p:cNvCxnSpPr/>
          <p:nvPr/>
        </p:nvCxnSpPr>
        <p:spPr>
          <a:xfrm flipV="1">
            <a:off x="1345625" y="2553262"/>
            <a:ext cx="433600" cy="11632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9" name="Shape 119"/>
          <p:cNvCxnSpPr/>
          <p:nvPr/>
        </p:nvCxnSpPr>
        <p:spPr>
          <a:xfrm>
            <a:off x="5006242" y="2357280"/>
            <a:ext cx="2009783" cy="106897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0" name="Shape 120"/>
          <p:cNvSpPr txBox="1"/>
          <p:nvPr/>
        </p:nvSpPr>
        <p:spPr>
          <a:xfrm>
            <a:off x="5436548" y="2425129"/>
            <a:ext cx="6016322" cy="45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Run code analysers and push statistics</a:t>
            </a:r>
            <a:endParaRPr dirty="0"/>
          </a:p>
        </p:txBody>
      </p:sp>
      <p:pic>
        <p:nvPicPr>
          <p:cNvPr id="2" name="Afbeelding 1" descr="logo@2x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584" y="1787784"/>
            <a:ext cx="1655941" cy="692484"/>
          </a:xfrm>
          <a:prstGeom prst="rect">
            <a:avLst/>
          </a:prstGeom>
        </p:spPr>
      </p:pic>
      <p:cxnSp>
        <p:nvCxnSpPr>
          <p:cNvPr id="13" name="Shape 118"/>
          <p:cNvCxnSpPr>
            <a:stCxn id="115" idx="1"/>
          </p:cNvCxnSpPr>
          <p:nvPr/>
        </p:nvCxnSpPr>
        <p:spPr>
          <a:xfrm flipH="1" flipV="1">
            <a:off x="2970657" y="2002513"/>
            <a:ext cx="1326758" cy="4943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" name="Shape 114"/>
          <p:cNvSpPr txBox="1">
            <a:spLocks/>
          </p:cNvSpPr>
          <p:nvPr/>
        </p:nvSpPr>
        <p:spPr>
          <a:xfrm>
            <a:off x="2866525" y="2139262"/>
            <a:ext cx="1307400" cy="4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600"/>
              </a:spcAft>
              <a:buFont typeface="Roboto"/>
              <a:buNone/>
            </a:pPr>
            <a:r>
              <a:rPr lang="en" dirty="0" smtClean="0"/>
              <a:t>do CI stuff</a:t>
            </a:r>
            <a:endParaRPr lang="e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Demo environment (</a:t>
            </a:r>
            <a:r>
              <a:rPr lang="nl-NL" dirty="0" err="1" smtClean="0"/>
              <a:t>again</a:t>
            </a:r>
            <a:r>
              <a:rPr lang="nl-NL" dirty="0" smtClean="0"/>
              <a:t>)</a:t>
            </a:r>
            <a:endParaRPr lang="nl-NL" dirty="0"/>
          </a:p>
        </p:txBody>
      </p:sp>
      <p:sp>
        <p:nvSpPr>
          <p:cNvPr id="7" name="Tekstvak 6"/>
          <p:cNvSpPr txBox="1"/>
          <p:nvPr/>
        </p:nvSpPr>
        <p:spPr>
          <a:xfrm>
            <a:off x="5557520" y="2082800"/>
            <a:ext cx="2621280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l-NL" dirty="0" err="1" smtClean="0"/>
              <a:t>Docker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44330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Usage scenarios</a:t>
            </a:r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sd do eiusmod tempor incididunt ut labore et dolore magna aliqua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id="146" name="Shape 146" descr="Black and white image of ladder handles coming out of the water onto a floating dock"/>
          <p:cNvPicPr preferRelativeResize="0"/>
          <p:nvPr/>
        </p:nvPicPr>
        <p:blipFill rotWithShape="1">
          <a:blip r:embed="rId3">
            <a:alphaModFix/>
          </a:blip>
          <a:srcRect l="27777" t="2669" r="9107" b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 idx="4294967295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3" name="Shape 153"/>
          <p:cNvSpPr txBox="1">
            <a:spLocks noGrp="1"/>
          </p:cNvSpPr>
          <p:nvPr>
            <p:ph type="body" idx="4294967295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you.</a:t>
            </a:r>
            <a:endParaRPr sz="4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165" name="Shape 165" descr="Black and white upward shot of Golden Gate Bridge"/>
          <p:cNvPicPr preferRelativeResize="0"/>
          <p:nvPr/>
        </p:nvPicPr>
        <p:blipFill rotWithShape="1">
          <a:blip r:embed="rId4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Bio</a:t>
            </a:r>
            <a:endParaRPr dirty="0"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20 years in IT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" dirty="0" smtClean="0"/>
              <a:t>reelance </a:t>
            </a:r>
            <a:r>
              <a:rPr lang="en" dirty="0"/>
              <a:t>software </a:t>
            </a:r>
            <a:r>
              <a:rPr lang="en" dirty="0" smtClean="0"/>
              <a:t>developer</a:t>
            </a:r>
            <a:endParaRPr lang="en-US" dirty="0" smtClean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 smtClean="0"/>
              <a:t>Mostly Java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Quality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end-user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No bugs</a:t>
            </a:r>
          </a:p>
          <a:p>
            <a:r>
              <a:rPr lang="nl-NL" dirty="0" err="1" smtClean="0"/>
              <a:t>Maybe</a:t>
            </a:r>
            <a:r>
              <a:rPr lang="nl-NL" dirty="0" smtClean="0"/>
              <a:t>, </a:t>
            </a:r>
            <a:r>
              <a:rPr lang="nl-NL" dirty="0" err="1" smtClean="0"/>
              <a:t>how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 looks</a:t>
            </a:r>
          </a:p>
          <a:p>
            <a:r>
              <a:rPr lang="nl-NL" dirty="0" smtClean="0"/>
              <a:t>Response time</a:t>
            </a:r>
          </a:p>
          <a:p>
            <a:r>
              <a:rPr lang="mr-IN" dirty="0" smtClean="0"/>
              <a:t>…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47112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Quality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developer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Lines per class</a:t>
            </a:r>
          </a:p>
          <a:p>
            <a:r>
              <a:rPr lang="nl-NL" dirty="0" err="1" smtClean="0"/>
              <a:t>Complexity</a:t>
            </a:r>
            <a:r>
              <a:rPr lang="nl-NL" dirty="0" smtClean="0"/>
              <a:t> of code</a:t>
            </a:r>
          </a:p>
          <a:p>
            <a:r>
              <a:rPr lang="nl-NL" dirty="0" err="1" smtClean="0"/>
              <a:t>Readability</a:t>
            </a:r>
            <a:endParaRPr lang="nl-NL" dirty="0" smtClean="0"/>
          </a:p>
          <a:p>
            <a:r>
              <a:rPr lang="mr-IN" dirty="0" smtClean="0"/>
              <a:t>…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25306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3187" y="0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find</a:t>
            </a:r>
            <a:r>
              <a:rPr lang="nl-NL" dirty="0" smtClean="0"/>
              <a:t> bugs </a:t>
            </a:r>
            <a:r>
              <a:rPr lang="nl-NL" dirty="0" err="1" smtClean="0"/>
              <a:t>early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Code review</a:t>
            </a:r>
          </a:p>
          <a:p>
            <a:r>
              <a:rPr lang="nl-NL" dirty="0" smtClean="0"/>
              <a:t>Unit tests</a:t>
            </a:r>
          </a:p>
          <a:p>
            <a:r>
              <a:rPr lang="nl-NL" dirty="0" smtClean="0"/>
              <a:t>Integration tests</a:t>
            </a:r>
          </a:p>
          <a:p>
            <a:r>
              <a:rPr lang="nl-NL" dirty="0" smtClean="0"/>
              <a:t>Manual tests</a:t>
            </a:r>
          </a:p>
          <a:p>
            <a:r>
              <a:rPr lang="nl-NL" dirty="0" smtClean="0"/>
              <a:t>Performance tests</a:t>
            </a:r>
          </a:p>
          <a:p>
            <a:r>
              <a:rPr lang="nl-NL" dirty="0" err="1" smtClean="0"/>
              <a:t>Continuous</a:t>
            </a:r>
            <a:r>
              <a:rPr lang="nl-NL" dirty="0" smtClean="0"/>
              <a:t> </a:t>
            </a:r>
            <a:r>
              <a:rPr lang="nl-NL" dirty="0" err="1" smtClean="0"/>
              <a:t>integration</a:t>
            </a:r>
            <a:endParaRPr lang="nl-NL" dirty="0" smtClean="0"/>
          </a:p>
          <a:p>
            <a:r>
              <a:rPr lang="nl-NL" dirty="0"/>
              <a:t>C</a:t>
            </a:r>
            <a:r>
              <a:rPr lang="nl-NL" dirty="0" smtClean="0"/>
              <a:t>ode analysis tools, </a:t>
            </a:r>
            <a:r>
              <a:rPr lang="nl-NL" dirty="0" err="1" smtClean="0"/>
              <a:t>like</a:t>
            </a:r>
            <a:r>
              <a:rPr lang="nl-NL" dirty="0" smtClean="0"/>
              <a:t> </a:t>
            </a:r>
            <a:r>
              <a:rPr lang="nl-NL" dirty="0" err="1" smtClean="0"/>
              <a:t>SonarQube</a:t>
            </a:r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47910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SonarQube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" dirty="0"/>
              <a:t>SonarQube is tool to get a grip on quality. </a:t>
            </a:r>
            <a:endParaRPr lang="en" dirty="0" smtClean="0"/>
          </a:p>
          <a:p>
            <a:pPr marL="0" lvl="0" indent="0">
              <a:buNone/>
            </a:pPr>
            <a:endParaRPr lang="en" dirty="0"/>
          </a:p>
          <a:p>
            <a:pPr marL="0" lvl="0" indent="0">
              <a:buNone/>
            </a:pPr>
            <a:r>
              <a:rPr lang="en" dirty="0" smtClean="0"/>
              <a:t>Software </a:t>
            </a:r>
            <a:r>
              <a:rPr lang="en" dirty="0"/>
              <a:t>Quality is important, the sooner you find a problem the cheaper it is to fix it.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84262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Analysers (run as part of build)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Dashboards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</TotalTime>
  <Words>367</Words>
  <Application>Microsoft Macintosh PowerPoint</Application>
  <PresentationFormat>Diavoorstelling (16:9)</PresentationFormat>
  <Paragraphs>77</Paragraphs>
  <Slides>21</Slides>
  <Notes>16</Notes>
  <HiddenSlides>7</HiddenSlides>
  <MMClips>0</MMClips>
  <ScaleCrop>false</ScaleCrop>
  <HeadingPairs>
    <vt:vector size="6" baseType="variant">
      <vt:variant>
        <vt:lpstr>Gebruikte lettertypen</vt:lpstr>
      </vt:variant>
      <vt:variant>
        <vt:i4>1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21</vt:i4>
      </vt:variant>
    </vt:vector>
  </HeadingPairs>
  <TitlesOfParts>
    <vt:vector size="23" baseType="lpstr">
      <vt:lpstr>Roboto</vt:lpstr>
      <vt:lpstr>Material</vt:lpstr>
      <vt:lpstr>Grip on Code Quality</vt:lpstr>
      <vt:lpstr>Section Title</vt:lpstr>
      <vt:lpstr>Bio</vt:lpstr>
      <vt:lpstr>Quality for end-user</vt:lpstr>
      <vt:lpstr>Quality for developer</vt:lpstr>
      <vt:lpstr>PowerPoint-presentatie</vt:lpstr>
      <vt:lpstr>How to find bugs early</vt:lpstr>
      <vt:lpstr>SonarQube</vt:lpstr>
      <vt:lpstr>Architecture</vt:lpstr>
      <vt:lpstr>Provide view on quality</vt:lpstr>
      <vt:lpstr>Usage scenarios</vt:lpstr>
      <vt:lpstr>Leak period</vt:lpstr>
      <vt:lpstr>Demo</vt:lpstr>
      <vt:lpstr>Demo environment (again)</vt:lpstr>
      <vt:lpstr>Usage scenarios</vt:lpstr>
      <vt:lpstr>Second point</vt:lpstr>
      <vt:lpstr>xx%</vt:lpstr>
      <vt:lpstr>Final point</vt:lpstr>
      <vt:lpstr>“This is a super-important quote”</vt:lpstr>
      <vt:lpstr>Thank you.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Grip on Code Quality</dc:title>
  <cp:lastModifiedBy>BKWI</cp:lastModifiedBy>
  <cp:revision>5</cp:revision>
  <dcterms:modified xsi:type="dcterms:W3CDTF">2018-08-23T07:18:20Z</dcterms:modified>
</cp:coreProperties>
</file>